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346" r:id="rId5"/>
    <p:sldId id="438" r:id="rId6"/>
    <p:sldId id="448" r:id="rId7"/>
    <p:sldId id="445" r:id="rId8"/>
    <p:sldId id="443" r:id="rId9"/>
    <p:sldId id="444" r:id="rId10"/>
    <p:sldId id="451" r:id="rId11"/>
    <p:sldId id="452" r:id="rId12"/>
    <p:sldId id="446" r:id="rId13"/>
    <p:sldId id="453" r:id="rId14"/>
    <p:sldId id="450" r:id="rId15"/>
    <p:sldId id="447" r:id="rId16"/>
    <p:sldId id="449" r:id="rId17"/>
    <p:sldId id="376" r:id="rId18"/>
  </p:sldIdLst>
  <p:sldSz cx="12192000" cy="6858000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E921B11F-384C-4448-961F-3310A6128E0E}">
          <p14:sldIdLst>
            <p14:sldId id="346"/>
            <p14:sldId id="438"/>
            <p14:sldId id="448"/>
            <p14:sldId id="445"/>
            <p14:sldId id="443"/>
            <p14:sldId id="444"/>
            <p14:sldId id="451"/>
            <p14:sldId id="452"/>
            <p14:sldId id="446"/>
            <p14:sldId id="453"/>
            <p14:sldId id="450"/>
            <p14:sldId id="447"/>
            <p14:sldId id="449"/>
            <p14:sldId id="376"/>
          </p14:sldIdLst>
        </p14:section>
        <p14:section name="Standaardsectie" id="{B7D6DEA5-C2DA-4ACF-96D8-D2EC16B6A18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521A"/>
    <a:srgbClr val="42909E"/>
    <a:srgbClr val="172061"/>
    <a:srgbClr val="D26D25"/>
    <a:srgbClr val="72A3AE"/>
    <a:srgbClr val="94CBD5"/>
    <a:srgbClr val="9D5217"/>
    <a:srgbClr val="C8D200"/>
    <a:srgbClr val="D8D922"/>
    <a:srgbClr val="D8DA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66F9A7-4279-4441-B6BC-7CBAC7FFAED5}" v="35" dt="2019-11-19T18:55:10.230"/>
    <p1510:client id="{0DBDA428-7289-D5A0-22CF-EF5E7427BB7A}" v="39" dt="2020-11-16T20:12:38.882"/>
    <p1510:client id="{1279A8B2-4DFA-446A-B6C1-707CE69F337F}" v="11" dt="2019-11-19T18:57:55.945"/>
    <p1510:client id="{C719CB2B-9728-4E38-AE16-5BD3EC4F79DB}" v="12" dt="2020-11-16T19:47:34.2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C719CB2B-9728-4E38-AE16-5BD3EC4F79DB}"/>
    <pc:docChg chg="modSld">
      <pc:chgData name="" userId="" providerId="" clId="Web-{C719CB2B-9728-4E38-AE16-5BD3EC4F79DB}" dt="2020-11-16T19:42:47.080" v="1" actId="20577"/>
      <pc:docMkLst>
        <pc:docMk/>
      </pc:docMkLst>
      <pc:sldChg chg="modSp">
        <pc:chgData name="" userId="" providerId="" clId="Web-{C719CB2B-9728-4E38-AE16-5BD3EC4F79DB}" dt="2020-11-16T19:42:47.080" v="0" actId="20577"/>
        <pc:sldMkLst>
          <pc:docMk/>
          <pc:sldMk cId="163694343" sldId="346"/>
        </pc:sldMkLst>
        <pc:spChg chg="mod">
          <ac:chgData name="" userId="" providerId="" clId="Web-{C719CB2B-9728-4E38-AE16-5BD3EC4F79DB}" dt="2020-11-16T19:42:47.080" v="0" actId="20577"/>
          <ac:spMkLst>
            <pc:docMk/>
            <pc:sldMk cId="163694343" sldId="346"/>
            <ac:spMk id="6" creationId="{CDB1A3C0-56B0-4A77-BF10-AD535F6312BC}"/>
          </ac:spMkLst>
        </pc:spChg>
      </pc:sldChg>
    </pc:docChg>
  </pc:docChgLst>
  <pc:docChgLst>
    <pc:chgData name="Stijn Weijermars" userId="S::s.weijermars@helicon.nl::e364d0b9-009e-4116-b78a-a86aed516e71" providerId="AD" clId="Web-{C719CB2B-9728-4E38-AE16-5BD3EC4F79DB}"/>
    <pc:docChg chg="delSld modSld modSection">
      <pc:chgData name="Stijn Weijermars" userId="S::s.weijermars@helicon.nl::e364d0b9-009e-4116-b78a-a86aed516e71" providerId="AD" clId="Web-{C719CB2B-9728-4E38-AE16-5BD3EC4F79DB}" dt="2020-11-16T19:47:34.211" v="8" actId="20577"/>
      <pc:docMkLst>
        <pc:docMk/>
      </pc:docMkLst>
      <pc:sldChg chg="modSp">
        <pc:chgData name="Stijn Weijermars" userId="S::s.weijermars@helicon.nl::e364d0b9-009e-4116-b78a-a86aed516e71" providerId="AD" clId="Web-{C719CB2B-9728-4E38-AE16-5BD3EC4F79DB}" dt="2020-11-16T19:42:50.018" v="2" actId="20577"/>
        <pc:sldMkLst>
          <pc:docMk/>
          <pc:sldMk cId="163694343" sldId="346"/>
        </pc:sldMkLst>
        <pc:spChg chg="mod">
          <ac:chgData name="Stijn Weijermars" userId="S::s.weijermars@helicon.nl::e364d0b9-009e-4116-b78a-a86aed516e71" providerId="AD" clId="Web-{C719CB2B-9728-4E38-AE16-5BD3EC4F79DB}" dt="2020-11-16T19:42:50.018" v="2" actId="20577"/>
          <ac:spMkLst>
            <pc:docMk/>
            <pc:sldMk cId="163694343" sldId="346"/>
            <ac:spMk id="6" creationId="{CDB1A3C0-56B0-4A77-BF10-AD535F6312BC}"/>
          </ac:spMkLst>
        </pc:spChg>
      </pc:sldChg>
      <pc:sldChg chg="del">
        <pc:chgData name="Stijn Weijermars" userId="S::s.weijermars@helicon.nl::e364d0b9-009e-4116-b78a-a86aed516e71" providerId="AD" clId="Web-{C719CB2B-9728-4E38-AE16-5BD3EC4F79DB}" dt="2020-11-16T19:42:51.174" v="4"/>
        <pc:sldMkLst>
          <pc:docMk/>
          <pc:sldMk cId="3615016828" sldId="413"/>
        </pc:sldMkLst>
      </pc:sldChg>
      <pc:sldChg chg="modSp">
        <pc:chgData name="Stijn Weijermars" userId="S::s.weijermars@helicon.nl::e364d0b9-009e-4116-b78a-a86aed516e71" providerId="AD" clId="Web-{C719CB2B-9728-4E38-AE16-5BD3EC4F79DB}" dt="2020-11-16T19:47:34.211" v="7" actId="20577"/>
        <pc:sldMkLst>
          <pc:docMk/>
          <pc:sldMk cId="181937244" sldId="446"/>
        </pc:sldMkLst>
        <pc:spChg chg="mod">
          <ac:chgData name="Stijn Weijermars" userId="S::s.weijermars@helicon.nl::e364d0b9-009e-4116-b78a-a86aed516e71" providerId="AD" clId="Web-{C719CB2B-9728-4E38-AE16-5BD3EC4F79DB}" dt="2020-11-16T19:47:34.211" v="7" actId="20577"/>
          <ac:spMkLst>
            <pc:docMk/>
            <pc:sldMk cId="181937244" sldId="446"/>
            <ac:spMk id="5" creationId="{BB0B6360-6225-424C-84B8-391DA046A772}"/>
          </ac:spMkLst>
        </pc:spChg>
      </pc:sldChg>
    </pc:docChg>
  </pc:docChgLst>
  <pc:docChgLst>
    <pc:chgData name="Stijn Weijermars" userId="S::s.weijermars@helicon.nl::e364d0b9-009e-4116-b78a-a86aed516e71" providerId="AD" clId="Web-{0DBDA428-7289-D5A0-22CF-EF5E7427BB7A}"/>
    <pc:docChg chg="addSld modSld sldOrd modSection">
      <pc:chgData name="Stijn Weijermars" userId="S::s.weijermars@helicon.nl::e364d0b9-009e-4116-b78a-a86aed516e71" providerId="AD" clId="Web-{0DBDA428-7289-D5A0-22CF-EF5E7427BB7A}" dt="2020-11-16T20:12:38.882" v="36" actId="1076"/>
      <pc:docMkLst>
        <pc:docMk/>
      </pc:docMkLst>
      <pc:sldChg chg="addSp modSp new ord">
        <pc:chgData name="Stijn Weijermars" userId="S::s.weijermars@helicon.nl::e364d0b9-009e-4116-b78a-a86aed516e71" providerId="AD" clId="Web-{0DBDA428-7289-D5A0-22CF-EF5E7427BB7A}" dt="2020-11-16T19:53:07.324" v="5"/>
        <pc:sldMkLst>
          <pc:docMk/>
          <pc:sldMk cId="685539563" sldId="450"/>
        </pc:sldMkLst>
        <pc:picChg chg="add mod">
          <ac:chgData name="Stijn Weijermars" userId="S::s.weijermars@helicon.nl::e364d0b9-009e-4116-b78a-a86aed516e71" providerId="AD" clId="Web-{0DBDA428-7289-D5A0-22CF-EF5E7427BB7A}" dt="2020-11-16T19:50:51.087" v="4" actId="14100"/>
          <ac:picMkLst>
            <pc:docMk/>
            <pc:sldMk cId="685539563" sldId="450"/>
            <ac:picMk id="2" creationId="{7C5E050A-5B08-4900-A9F2-43DC88D6241D}"/>
          </ac:picMkLst>
        </pc:picChg>
      </pc:sldChg>
      <pc:sldChg chg="addSp modSp new ord">
        <pc:chgData name="Stijn Weijermars" userId="S::s.weijermars@helicon.nl::e364d0b9-009e-4116-b78a-a86aed516e71" providerId="AD" clId="Web-{0DBDA428-7289-D5A0-22CF-EF5E7427BB7A}" dt="2020-11-16T19:57:58.268" v="13"/>
        <pc:sldMkLst>
          <pc:docMk/>
          <pc:sldMk cId="2727859588" sldId="451"/>
        </pc:sldMkLst>
        <pc:picChg chg="add mod">
          <ac:chgData name="Stijn Weijermars" userId="S::s.weijermars@helicon.nl::e364d0b9-009e-4116-b78a-a86aed516e71" providerId="AD" clId="Web-{0DBDA428-7289-D5A0-22CF-EF5E7427BB7A}" dt="2020-11-16T19:57:42.487" v="12" actId="1076"/>
          <ac:picMkLst>
            <pc:docMk/>
            <pc:sldMk cId="2727859588" sldId="451"/>
            <ac:picMk id="2" creationId="{56875F23-22A9-4B62-A90A-3D9A896F8D29}"/>
          </ac:picMkLst>
        </pc:picChg>
      </pc:sldChg>
      <pc:sldChg chg="addSp delSp modSp new ord">
        <pc:chgData name="Stijn Weijermars" userId="S::s.weijermars@helicon.nl::e364d0b9-009e-4116-b78a-a86aed516e71" providerId="AD" clId="Web-{0DBDA428-7289-D5A0-22CF-EF5E7427BB7A}" dt="2020-11-16T20:05:02.278" v="26" actId="14100"/>
        <pc:sldMkLst>
          <pc:docMk/>
          <pc:sldMk cId="814475742" sldId="452"/>
        </pc:sldMkLst>
        <pc:picChg chg="add del mod">
          <ac:chgData name="Stijn Weijermars" userId="S::s.weijermars@helicon.nl::e364d0b9-009e-4116-b78a-a86aed516e71" providerId="AD" clId="Web-{0DBDA428-7289-D5A0-22CF-EF5E7427BB7A}" dt="2020-11-16T20:04:37.168" v="21"/>
          <ac:picMkLst>
            <pc:docMk/>
            <pc:sldMk cId="814475742" sldId="452"/>
            <ac:picMk id="2" creationId="{D2D45358-99E9-414C-B016-3D02FEFD2DD3}"/>
          </ac:picMkLst>
        </pc:picChg>
        <pc:picChg chg="add mod">
          <ac:chgData name="Stijn Weijermars" userId="S::s.weijermars@helicon.nl::e364d0b9-009e-4116-b78a-a86aed516e71" providerId="AD" clId="Web-{0DBDA428-7289-D5A0-22CF-EF5E7427BB7A}" dt="2020-11-16T20:05:02.278" v="26" actId="14100"/>
          <ac:picMkLst>
            <pc:docMk/>
            <pc:sldMk cId="814475742" sldId="452"/>
            <ac:picMk id="3" creationId="{CCA8994A-9450-414C-82BF-E976EDF5A9C9}"/>
          </ac:picMkLst>
        </pc:picChg>
      </pc:sldChg>
      <pc:sldChg chg="addSp modSp new">
        <pc:chgData name="Stijn Weijermars" userId="S::s.weijermars@helicon.nl::e364d0b9-009e-4116-b78a-a86aed516e71" providerId="AD" clId="Web-{0DBDA428-7289-D5A0-22CF-EF5E7427BB7A}" dt="2020-11-16T20:12:38.882" v="36" actId="1076"/>
        <pc:sldMkLst>
          <pc:docMk/>
          <pc:sldMk cId="361478524" sldId="453"/>
        </pc:sldMkLst>
        <pc:picChg chg="add mod">
          <ac:chgData name="Stijn Weijermars" userId="S::s.weijermars@helicon.nl::e364d0b9-009e-4116-b78a-a86aed516e71" providerId="AD" clId="Web-{0DBDA428-7289-D5A0-22CF-EF5E7427BB7A}" dt="2020-11-16T20:12:38.882" v="36" actId="1076"/>
          <ac:picMkLst>
            <pc:docMk/>
            <pc:sldMk cId="361478524" sldId="453"/>
            <ac:picMk id="2" creationId="{39BBFCC2-E0CF-4B5B-8BBE-FFDB29FD5AC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F7AA9-1F83-45A3-BEC1-0B19E81F2AE3}" type="datetimeFigureOut">
              <a:rPr lang="nl-NL" smtClean="0"/>
              <a:t>16-11-2020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F8B88-49C2-453F-92C1-FE690164DB8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454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F8B88-49C2-453F-92C1-FE690164DB82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1926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/>
              <a:t>Regiem: de verdeling van de totale hoeveelheid water die een rivier per jaar afvoert.</a:t>
            </a:r>
          </a:p>
          <a:p>
            <a:r>
              <a:rPr lang="nl-NL"/>
              <a:t>Stroomgebied: het verzamelgebied van een rivier. Het wordt begrensd door een waterscheiding.</a:t>
            </a:r>
          </a:p>
          <a:p>
            <a:r>
              <a:rPr lang="nl-NL"/>
              <a:t>Debiet: hoeveelheid doorstromend water (in m</a:t>
            </a:r>
            <a:r>
              <a:rPr lang="nl-NL" baseline="30000"/>
              <a:t>3</a:t>
            </a:r>
            <a:r>
              <a:rPr lang="nl-NL"/>
              <a:t>/s)</a:t>
            </a:r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EF8B88-49C2-453F-92C1-FE690164DB82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1431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16-11-2020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45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16-11-2020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242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16-11-2020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702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16-11-2020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310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16-11-2020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626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16-11-2020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42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16-11-2020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595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16-11-2020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600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16-11-2020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288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16-11-2020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2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21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16-11-2020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79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_KHVMTBh1d8?feature=oembe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1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196460-293A-422E-9BEE-30632C18D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>
                <a:solidFill>
                  <a:schemeClr val="bg1">
                    <a:lumMod val="65000"/>
                  </a:schemeClr>
                </a:solidFill>
              </a:rPr>
              <a:t>De wereld en ik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2A069E-D329-47CF-8253-AAE185B1E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>
                <a:latin typeface="Arial"/>
                <a:cs typeface="Arial"/>
              </a:rPr>
              <a:t>Verloop van een rivier</a:t>
            </a:r>
            <a:endParaRPr lang="nl-NL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67467E89-8FF8-4A04-8D46-7FE0C3DD5953}"/>
              </a:ext>
            </a:extLst>
          </p:cNvPr>
          <p:cNvSpPr txBox="1">
            <a:spLocks/>
          </p:cNvSpPr>
          <p:nvPr/>
        </p:nvSpPr>
        <p:spPr>
          <a:xfrm>
            <a:off x="0" y="5757070"/>
            <a:ext cx="1036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sz="4400">
                <a:solidFill>
                  <a:schemeClr val="bg1">
                    <a:lumMod val="75000"/>
                  </a:schemeClr>
                </a:solidFill>
              </a:rPr>
              <a:t>Water en energie</a:t>
            </a:r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CDB1A3C0-56B0-4A77-BF10-AD535F6312BC}"/>
              </a:ext>
            </a:extLst>
          </p:cNvPr>
          <p:cNvSpPr txBox="1">
            <a:spLocks/>
          </p:cNvSpPr>
          <p:nvPr/>
        </p:nvSpPr>
        <p:spPr>
          <a:xfrm>
            <a:off x="8114308" y="5105400"/>
            <a:ext cx="3972068" cy="1752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17 November  2019</a:t>
            </a:r>
          </a:p>
          <a:p>
            <a:r>
              <a:rPr lang="nl-NL" sz="24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Jaar 1 – Periode 2</a:t>
            </a:r>
          </a:p>
          <a:p>
            <a:r>
              <a:rPr lang="nl-NL" sz="24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Les 2</a:t>
            </a:r>
          </a:p>
        </p:txBody>
      </p:sp>
    </p:spTree>
    <p:extLst>
      <p:ext uri="{BB962C8B-B14F-4D97-AF65-F5344CB8AC3E}">
        <p14:creationId xmlns:p14="http://schemas.microsoft.com/office/powerpoint/2010/main" val="163694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>
            <a:extLst>
              <a:ext uri="{FF2B5EF4-FFF2-40B4-BE49-F238E27FC236}">
                <a16:creationId xmlns:a16="http://schemas.microsoft.com/office/drawing/2014/main" id="{39BBFCC2-E0CF-4B5B-8BBE-FFDB29FD5A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893" y="584868"/>
            <a:ext cx="8160706" cy="568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8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 descr="Afbeelding met kaart&#10;&#10;Automatisch gegenereerde beschrijving">
            <a:extLst>
              <a:ext uri="{FF2B5EF4-FFF2-40B4-BE49-F238E27FC236}">
                <a16:creationId xmlns:a16="http://schemas.microsoft.com/office/drawing/2014/main" id="{7C5E050A-5B08-4900-A9F2-43DC88D62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10427" y="-1136084"/>
            <a:ext cx="14202427" cy="7994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39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3EC1FB-3AEE-484B-A34E-7732B078E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48515"/>
            <a:ext cx="10972800" cy="1143000"/>
          </a:xfrm>
        </p:spPr>
        <p:txBody>
          <a:bodyPr/>
          <a:lstStyle/>
          <a:p>
            <a:r>
              <a:rPr lang="nl-NL"/>
              <a:t>Lengteprofiel van een rivier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676203A-D251-47D1-A305-BFB0165ED3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9442" y="1480344"/>
            <a:ext cx="11232630" cy="4525963"/>
          </a:xfrm>
        </p:spPr>
        <p:txBody>
          <a:bodyPr/>
          <a:lstStyle/>
          <a:p>
            <a:r>
              <a:rPr lang="nl-NL"/>
              <a:t>Verval = hoogteverschil tussen 2 plaatsen langs de rivier</a:t>
            </a:r>
          </a:p>
          <a:p>
            <a:r>
              <a:rPr lang="nl-NL"/>
              <a:t>Verhang = verval/km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C20AA0C-56CF-4524-8381-AFBC11C765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18250" t="21437" r="28859" b="34517"/>
          <a:stretch/>
        </p:blipFill>
        <p:spPr>
          <a:xfrm>
            <a:off x="3267856" y="2801002"/>
            <a:ext cx="8074702" cy="378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937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8AC90F6-1CBC-432A-8955-9D4D2F46A49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4547" t="19688" r="3031" b="1333"/>
          <a:stretch/>
        </p:blipFill>
        <p:spPr>
          <a:xfrm>
            <a:off x="3337808" y="894872"/>
            <a:ext cx="7899818" cy="506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133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an 7">
            <a:extLst>
              <a:ext uri="{FF2B5EF4-FFF2-40B4-BE49-F238E27FC236}">
                <a16:creationId xmlns:a16="http://schemas.microsoft.com/office/drawing/2014/main" id="{B95B92DE-B9DF-4645-9624-CFF06C78A22A}"/>
              </a:ext>
            </a:extLst>
          </p:cNvPr>
          <p:cNvSpPr/>
          <p:nvPr/>
        </p:nvSpPr>
        <p:spPr>
          <a:xfrm rot="10464721">
            <a:off x="1279573" y="4086478"/>
            <a:ext cx="1515057" cy="2956053"/>
          </a:xfrm>
          <a:prstGeom prst="moon">
            <a:avLst>
              <a:gd name="adj" fmla="val 8102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7BF156A-E3CB-463B-A074-9D3021B2F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Opdracht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3F5D7ECF-6A74-447B-B800-0F3546F254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73791" y="3419841"/>
            <a:ext cx="10153317" cy="3438159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2A1844AF-96BC-4227-9DB6-366DC73DFCDD}"/>
              </a:ext>
            </a:extLst>
          </p:cNvPr>
          <p:cNvSpPr txBox="1"/>
          <p:nvPr/>
        </p:nvSpPr>
        <p:spPr>
          <a:xfrm>
            <a:off x="2696548" y="1169233"/>
            <a:ext cx="86360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/>
              <a:t>In onderstaand figuur staan begrippen die samenhangen met rivieren. Zoek de betekenis op van de begrippen die je niet kent. Leer de begrippen en hun onderlinge samenhang</a:t>
            </a:r>
          </a:p>
        </p:txBody>
      </p:sp>
    </p:spTree>
    <p:extLst>
      <p:ext uri="{BB962C8B-B14F-4D97-AF65-F5344CB8AC3E}">
        <p14:creationId xmlns:p14="http://schemas.microsoft.com/office/powerpoint/2010/main" val="1203596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319BCE-7BE4-4E25-867D-337DAD26D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4162" y="332656"/>
            <a:ext cx="2528553" cy="648072"/>
          </a:xfrm>
        </p:spPr>
        <p:txBody>
          <a:bodyPr/>
          <a:lstStyle/>
          <a:p>
            <a:r>
              <a:rPr lang="nl-NL"/>
              <a:t>	Maas&gt; </a:t>
            </a:r>
            <a:br>
              <a:rPr lang="nl-NL"/>
            </a:br>
            <a:r>
              <a:rPr lang="nl-NL"/>
              <a:t>&lt;Rijn&amp; Maas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1277835-BF36-4F8D-B5C5-40403E508F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70242" y="1"/>
            <a:ext cx="4521758" cy="6857999"/>
          </a:xfrm>
        </p:spPr>
      </p:pic>
      <p:pic>
        <p:nvPicPr>
          <p:cNvPr id="3074" name="Picture 2" descr="Afbeeldingsresultaat voor stroomgebied rijn">
            <a:extLst>
              <a:ext uri="{FF2B5EF4-FFF2-40B4-BE49-F238E27FC236}">
                <a16:creationId xmlns:a16="http://schemas.microsoft.com/office/drawing/2014/main" id="{E4ABFD72-7B6A-4046-A616-DC26AB3FE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41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084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7A5124-D126-4E42-BC65-9B15D0027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Rivier weetjes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A79EEC-B76E-4278-ACF8-05FB27BC1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5628" y="1196753"/>
            <a:ext cx="5389042" cy="4929411"/>
          </a:xfrm>
        </p:spPr>
        <p:txBody>
          <a:bodyPr/>
          <a:lstStyle/>
          <a:p>
            <a:r>
              <a:rPr lang="nl-NL"/>
              <a:t>70% van de wereldbevolking woont langs een rivier</a:t>
            </a:r>
          </a:p>
          <a:p>
            <a:r>
              <a:rPr lang="nl-NL"/>
              <a:t>De Rijn is de langste rivier van Nederland (280 km)</a:t>
            </a:r>
          </a:p>
          <a:p>
            <a:r>
              <a:rPr lang="nl-NL"/>
              <a:t>De Wolga is de langste rivier van Europa (3.688 km)</a:t>
            </a:r>
          </a:p>
          <a:p>
            <a:r>
              <a:rPr lang="nl-NL"/>
              <a:t>De Nijl is de langste rivier van de wereld (6.650 km)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84861F6-5C0D-460E-A8BB-1F85C551B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5706" y="-19803"/>
            <a:ext cx="3756294" cy="6877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19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E5DAEB7F-71A3-4CD0-84AB-7F3DA9D134F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41293" t="21154" r="3031" b="5354"/>
          <a:stretch/>
        </p:blipFill>
        <p:spPr>
          <a:xfrm>
            <a:off x="6044982" y="720593"/>
            <a:ext cx="6147018" cy="60855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DC5763A-D4F2-43FD-9560-68F07E53D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356" y="274638"/>
            <a:ext cx="9079043" cy="1143000"/>
          </a:xfrm>
        </p:spPr>
        <p:txBody>
          <a:bodyPr/>
          <a:lstStyle/>
          <a:p>
            <a:pPr algn="l"/>
            <a:r>
              <a:rPr lang="nl-NL"/>
              <a:t>Rivieren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FC9420A6-AA2E-4E5C-B8E7-668F5589DC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6052" y="1600201"/>
            <a:ext cx="5384800" cy="4525963"/>
          </a:xfrm>
        </p:spPr>
        <p:txBody>
          <a:bodyPr/>
          <a:lstStyle/>
          <a:p>
            <a:r>
              <a:rPr lang="nl-NL"/>
              <a:t>3 zones</a:t>
            </a:r>
          </a:p>
          <a:p>
            <a:r>
              <a:rPr lang="nl-NL"/>
              <a:t>Bovenloop</a:t>
            </a:r>
          </a:p>
          <a:p>
            <a:pPr lvl="1"/>
            <a:r>
              <a:rPr lang="nl-NL"/>
              <a:t>Erosie overheerst</a:t>
            </a:r>
          </a:p>
          <a:p>
            <a:r>
              <a:rPr lang="nl-NL"/>
              <a:t>Middenloop</a:t>
            </a:r>
          </a:p>
          <a:p>
            <a:pPr lvl="1"/>
            <a:r>
              <a:rPr lang="nl-NL"/>
              <a:t>Transport overheerst</a:t>
            </a:r>
          </a:p>
          <a:p>
            <a:r>
              <a:rPr lang="nl-NL"/>
              <a:t>Benedenloop</a:t>
            </a:r>
          </a:p>
          <a:p>
            <a:pPr lvl="1"/>
            <a:r>
              <a:rPr lang="nl-NL"/>
              <a:t>Sedimentatie overheerst</a:t>
            </a:r>
          </a:p>
        </p:txBody>
      </p:sp>
    </p:spTree>
    <p:extLst>
      <p:ext uri="{BB962C8B-B14F-4D97-AF65-F5344CB8AC3E}">
        <p14:creationId xmlns:p14="http://schemas.microsoft.com/office/powerpoint/2010/main" val="886850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CCFE57-FBF4-473D-B0E3-CC9A355AC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Insnijding/vlechtend/meanderend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2288DE72-83E7-4C15-BC42-BBA2549E19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6912" y="1365141"/>
            <a:ext cx="6324066" cy="4721969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CD611A1-64E8-43CA-BB84-101B53634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565" y="1365141"/>
            <a:ext cx="3488102" cy="1746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07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C207DD-3ED0-4E82-BE39-D992C6A24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Afzettingen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030A4BDA-941D-4275-B3C9-B6244720AF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94252" y="1458084"/>
            <a:ext cx="7190746" cy="4612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479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2">
            <a:extLst>
              <a:ext uri="{FF2B5EF4-FFF2-40B4-BE49-F238E27FC236}">
                <a16:creationId xmlns:a16="http://schemas.microsoft.com/office/drawing/2014/main" id="{56875F23-22A9-4B62-A90A-3D9A896F8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414" y="844832"/>
            <a:ext cx="9058404" cy="480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859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3">
            <a:hlinkClick r:id="" action="ppaction://media"/>
            <a:extLst>
              <a:ext uri="{FF2B5EF4-FFF2-40B4-BE49-F238E27FC236}">
                <a16:creationId xmlns:a16="http://schemas.microsoft.com/office/drawing/2014/main" id="{CCA8994A-9450-414C-82BF-E976EDF5A9C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34850" y="410357"/>
            <a:ext cx="8841287" cy="577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75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0A2A1D-222D-47FC-8DA0-53CF5400D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Ontstaan delta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A172F770-E9BD-4F16-B0BA-022CABEFB69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5682" t="41940" r="2753"/>
          <a:stretch/>
        </p:blipFill>
        <p:spPr>
          <a:xfrm>
            <a:off x="4929650" y="3264811"/>
            <a:ext cx="6578245" cy="3511902"/>
          </a:xfrm>
          <a:prstGeom prst="rect">
            <a:avLst/>
          </a:prstGeom>
        </p:spPr>
      </p:pic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BB0B6360-6225-424C-84B8-391DA046A7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5993" y="1720122"/>
            <a:ext cx="53848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dirty="0">
                <a:latin typeface="Arial"/>
                <a:cs typeface="Arial"/>
              </a:rPr>
              <a:t>In monding van de rivier komt water tot stilstand en </a:t>
            </a:r>
            <a:r>
              <a:rPr lang="nl-NL" dirty="0" err="1">
                <a:latin typeface="Arial"/>
                <a:cs typeface="Arial"/>
              </a:rPr>
              <a:t>sedimenteert</a:t>
            </a:r>
            <a:r>
              <a:rPr lang="nl-NL" dirty="0">
                <a:latin typeface="Arial"/>
                <a:cs typeface="Arial"/>
              </a:rPr>
              <a:t> zand en klei: een delta ontstaat</a:t>
            </a: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</p:txBody>
      </p:sp>
      <p:sp>
        <p:nvSpPr>
          <p:cNvPr id="6" name="Gelijkbenige driehoek 5">
            <a:extLst>
              <a:ext uri="{FF2B5EF4-FFF2-40B4-BE49-F238E27FC236}">
                <a16:creationId xmlns:a16="http://schemas.microsoft.com/office/drawing/2014/main" id="{BB762E6E-DE26-4146-A8B1-6DAC73D81F74}"/>
              </a:ext>
            </a:extLst>
          </p:cNvPr>
          <p:cNvSpPr/>
          <p:nvPr/>
        </p:nvSpPr>
        <p:spPr>
          <a:xfrm>
            <a:off x="2093402" y="3642611"/>
            <a:ext cx="1279385" cy="113925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3105BA5-7D33-47B1-9FA8-73CDB0EA2E7F}"/>
              </a:ext>
            </a:extLst>
          </p:cNvPr>
          <p:cNvSpPr/>
          <p:nvPr/>
        </p:nvSpPr>
        <p:spPr>
          <a:xfrm>
            <a:off x="7345180" y="2863122"/>
            <a:ext cx="4162715" cy="779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937244"/>
      </p:ext>
    </p:extLst>
  </p:cSld>
  <p:clrMapOvr>
    <a:masterClrMapping/>
  </p:clrMapOvr>
</p:sld>
</file>

<file path=ppt/theme/theme1.xml><?xml version="1.0" encoding="utf-8"?>
<a:theme xmlns:a="http://schemas.openxmlformats.org/drawingml/2006/main" name="Helicon 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icon thema" id="{ACB87FCE-9474-4D1A-91B1-4808E599A9AC}" vid="{0E457EA9-F56E-4451-8CA0-082C072EE7D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EDE4D5-9AEE-48CC-AD2E-FEE382A1DF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7C85AA-C9CD-4C87-83DC-94FC9D823D30}">
  <ds:schemaRefs>
    <ds:schemaRef ds:uri="34354c1b-6b8c-435b-ad50-990538c19557"/>
    <ds:schemaRef ds:uri="47a28104-336f-447d-946e-e305ac2bcd4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E4D5F3B-4F47-46BD-ACE8-1EE93A3AFB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14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Helicon thema</vt:lpstr>
      <vt:lpstr>De wereld en ik</vt:lpstr>
      <vt:lpstr> Maas&gt;  &lt;Rijn&amp; Maas</vt:lpstr>
      <vt:lpstr>Rivier weetjes</vt:lpstr>
      <vt:lpstr>Rivieren</vt:lpstr>
      <vt:lpstr>Insnijding/vlechtend/meanderend</vt:lpstr>
      <vt:lpstr>Afzettingen</vt:lpstr>
      <vt:lpstr>PowerPoint Presentation</vt:lpstr>
      <vt:lpstr>PowerPoint Presentation</vt:lpstr>
      <vt:lpstr>Ontstaan delta</vt:lpstr>
      <vt:lpstr>PowerPoint Presentation</vt:lpstr>
      <vt:lpstr>PowerPoint Presentation</vt:lpstr>
      <vt:lpstr>Lengteprofiel van een rivier</vt:lpstr>
      <vt:lpstr>PowerPoint Presentation</vt:lpstr>
      <vt:lpstr>Opdracht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Stijn Weijermars</dc:creator>
  <cp:revision>35</cp:revision>
  <cp:lastPrinted>2017-09-07T09:56:36Z</cp:lastPrinted>
  <dcterms:created xsi:type="dcterms:W3CDTF">2015-02-09T20:38:33Z</dcterms:created>
  <dcterms:modified xsi:type="dcterms:W3CDTF">2020-11-16T20:12:39Z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